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1" r:id="rId4"/>
    <p:sldId id="260" r:id="rId5"/>
    <p:sldId id="257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7.3.2017.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latka\Downloads\Sir%20Cumference%20and%20The%20Dragon%20of%20Pi%20(Gospodin%20Opseg%20i%20broj%20Pi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14. 3. dan broja PI</a:t>
            </a:r>
            <a:endParaRPr lang="hr-HR" sz="7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Jednadžba" r:id="rId3" imgW="114120" imgH="21564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283968" y="3501008"/>
          <a:ext cx="3421344" cy="2734146"/>
        </p:xfrm>
        <a:graphic>
          <a:graphicData uri="http://schemas.openxmlformats.org/presentationml/2006/ole">
            <p:oleObj spid="_x0000_s1028" name="Jednadžba" r:id="rId4" imgW="139680" imgH="139680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228656" cy="6051072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Pi</a:t>
            </a:r>
            <a:r>
              <a:rPr lang="hr-HR" dirty="0" smtClean="0"/>
              <a:t> dan se u matematičkom svijetu slavi svakog 14. ožujka, jer ako pišemo datum u obliku </a:t>
            </a:r>
            <a:r>
              <a:rPr lang="hr-HR" dirty="0" err="1" smtClean="0"/>
              <a:t>mjesec.dan</a:t>
            </a:r>
            <a:r>
              <a:rPr lang="hr-HR" dirty="0" smtClean="0"/>
              <a:t> tada je to najjednostavnija aproksimacija broja 3.14.</a:t>
            </a:r>
          </a:p>
          <a:p>
            <a:r>
              <a:rPr lang="vi-VN" b="1" dirty="0" smtClean="0"/>
              <a:t>Pi</a:t>
            </a:r>
            <a:r>
              <a:rPr lang="vi-VN" dirty="0" smtClean="0"/>
              <a:t> ili </a:t>
            </a:r>
            <a:r>
              <a:rPr lang="el-GR" b="1" dirty="0" smtClean="0"/>
              <a:t>π</a:t>
            </a:r>
            <a:r>
              <a:rPr lang="hr-HR" b="1" dirty="0" smtClean="0"/>
              <a:t> </a:t>
            </a:r>
            <a:r>
              <a:rPr lang="hr-HR" dirty="0" smtClean="0"/>
              <a:t>( grčko slovo )</a:t>
            </a:r>
            <a:r>
              <a:rPr lang="el-GR" dirty="0" smtClean="0"/>
              <a:t> </a:t>
            </a:r>
            <a:r>
              <a:rPr lang="vi-VN" dirty="0" smtClean="0"/>
              <a:t>je matematička konstanta, danas široko primjenjivana u </a:t>
            </a:r>
            <a:r>
              <a:rPr lang="hr-HR" dirty="0" smtClean="0"/>
              <a:t>matematici</a:t>
            </a:r>
            <a:r>
              <a:rPr lang="vi-VN" dirty="0" smtClean="0"/>
              <a:t> i </a:t>
            </a:r>
            <a:r>
              <a:rPr lang="hr-HR" dirty="0" smtClean="0"/>
              <a:t>fizici</a:t>
            </a:r>
            <a:r>
              <a:rPr lang="vi-VN" dirty="0" smtClean="0"/>
              <a:t>. Pi je također poznat i kao </a:t>
            </a:r>
            <a:r>
              <a:rPr lang="vi-VN" b="1" dirty="0" smtClean="0"/>
              <a:t>Arhimedova konstanta</a:t>
            </a:r>
            <a:r>
              <a:rPr lang="hr-HR" b="1" dirty="0" smtClean="0"/>
              <a:t> </a:t>
            </a:r>
            <a:r>
              <a:rPr lang="vi-VN" dirty="0" smtClean="0"/>
              <a:t>ili </a:t>
            </a:r>
            <a:r>
              <a:rPr lang="vi-VN" b="1" dirty="0" smtClean="0"/>
              <a:t>Ludolfov broj</a:t>
            </a:r>
            <a:r>
              <a:rPr lang="vi-VN" dirty="0" smtClean="0"/>
              <a:t>. </a:t>
            </a:r>
            <a:endParaRPr lang="hr-HR" dirty="0" smtClean="0"/>
          </a:p>
          <a:p>
            <a:r>
              <a:rPr lang="hr-HR" dirty="0" smtClean="0"/>
              <a:t>Broj </a:t>
            </a:r>
            <a:r>
              <a:rPr lang="el-GR" dirty="0" smtClean="0"/>
              <a:t>π </a:t>
            </a:r>
            <a:r>
              <a:rPr lang="hr-HR" dirty="0" smtClean="0"/>
              <a:t>se definira kao omjer opsega i promjera kružnice/ kruga.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148064" y="4653136"/>
          <a:ext cx="2099846" cy="1759330"/>
        </p:xfrm>
        <a:graphic>
          <a:graphicData uri="http://schemas.openxmlformats.org/presentationml/2006/ole">
            <p:oleObj spid="_x0000_s2050" name="Jednadžba" r:id="rId3" imgW="469800" imgH="39348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Iako su već i Babilonci koristili broj </a:t>
            </a:r>
            <a:r>
              <a:rPr lang="hr-HR" sz="2800" dirty="0" err="1" smtClean="0"/>
              <a:t>Pi</a:t>
            </a:r>
            <a:r>
              <a:rPr lang="hr-HR" sz="2800" dirty="0" smtClean="0"/>
              <a:t>, tek je 1706. engleski matematičar  </a:t>
            </a:r>
            <a:r>
              <a:rPr lang="hr-HR" sz="2800" dirty="0" err="1" smtClean="0"/>
              <a:t>William</a:t>
            </a:r>
            <a:r>
              <a:rPr lang="hr-HR" sz="2800" dirty="0" smtClean="0"/>
              <a:t> </a:t>
            </a:r>
            <a:r>
              <a:rPr lang="hr-HR" sz="2800" dirty="0" err="1" smtClean="0"/>
              <a:t>Jones</a:t>
            </a:r>
            <a:r>
              <a:rPr lang="hr-HR" sz="2800" dirty="0" smtClean="0"/>
              <a:t> odabrao 16. slovo grčkog alfabeta kao simbol za </a:t>
            </a:r>
            <a:r>
              <a:rPr lang="el-GR" sz="2800" dirty="0" smtClean="0"/>
              <a:t>π</a:t>
            </a:r>
            <a:r>
              <a:rPr lang="hr-HR" sz="2800" dirty="0" smtClean="0"/>
              <a:t> (</a:t>
            </a:r>
            <a:r>
              <a:rPr lang="hr-HR" sz="2800" dirty="0" err="1" smtClean="0"/>
              <a:t>pi</a:t>
            </a:r>
            <a:r>
              <a:rPr lang="hr-HR" sz="2800" dirty="0" smtClean="0"/>
              <a:t>).</a:t>
            </a:r>
          </a:p>
          <a:p>
            <a:r>
              <a:rPr lang="hr-HR" sz="2800" dirty="0" smtClean="0"/>
              <a:t>Na dan broja </a:t>
            </a:r>
            <a:r>
              <a:rPr lang="hr-HR" sz="2800" dirty="0" err="1" smtClean="0"/>
              <a:t>Pi</a:t>
            </a:r>
            <a:r>
              <a:rPr lang="hr-HR" sz="2800" dirty="0" smtClean="0"/>
              <a:t>, 1879. godine, rođen je Albert Einstein jedan od najvećih fizičara svih vremena</a:t>
            </a:r>
          </a:p>
          <a:p>
            <a:r>
              <a:rPr lang="hr-HR" sz="2800" dirty="0" smtClean="0"/>
              <a:t>Prvom računalu ENIAC iz 1949. god. trebalo je 70 sati da otkrije prvih 2 000 decimalnih mjesta broja </a:t>
            </a:r>
            <a:r>
              <a:rPr lang="hr-HR" sz="2800" dirty="0" err="1" smtClean="0"/>
              <a:t>Pi</a:t>
            </a:r>
            <a:r>
              <a:rPr lang="hr-HR" sz="2800" dirty="0" smtClean="0"/>
              <a:t>.</a:t>
            </a:r>
          </a:p>
          <a:p>
            <a:r>
              <a:rPr lang="vi-VN" sz="2800" dirty="0" smtClean="0"/>
              <a:t>Japanski </a:t>
            </a:r>
            <a:r>
              <a:rPr lang="hr-HR" sz="2800" dirty="0" smtClean="0"/>
              <a:t>znanstvenik </a:t>
            </a:r>
            <a:r>
              <a:rPr lang="vi-VN" sz="2800" dirty="0" smtClean="0"/>
              <a:t>Shigeru Kondo oborio je svjetski rekord u izračunavanju numeričke vrijednosti broja Pi.</a:t>
            </a:r>
            <a:r>
              <a:rPr lang="hr-HR" sz="2800" dirty="0" smtClean="0"/>
              <a:t> D</a:t>
            </a:r>
            <a:r>
              <a:rPr lang="vi-VN" sz="2800" dirty="0" smtClean="0"/>
              <a:t>ošao </a:t>
            </a:r>
            <a:r>
              <a:rPr lang="hr-HR" sz="2800" dirty="0" smtClean="0"/>
              <a:t>je </a:t>
            </a:r>
            <a:r>
              <a:rPr lang="vi-VN" sz="2800" dirty="0" smtClean="0"/>
              <a:t>do broja od pet triliona decimala</a:t>
            </a:r>
            <a:r>
              <a:rPr lang="hr-HR" sz="2800" dirty="0" smtClean="0"/>
              <a:t> i to za 90 dana i sedam sati.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prvih 100 000 decimala broja </a:t>
            </a:r>
            <a:r>
              <a:rPr lang="hr-HR" dirty="0" err="1" smtClean="0"/>
              <a:t>Pi</a:t>
            </a:r>
            <a:r>
              <a:rPr lang="hr-HR" dirty="0" smtClean="0"/>
              <a:t> najčešće se ponavlja broj 1</a:t>
            </a:r>
          </a:p>
          <a:p>
            <a:r>
              <a:rPr lang="hr-HR" dirty="0" smtClean="0"/>
              <a:t>Da biste izrecitirali 6.4 milijarde decimala broja </a:t>
            </a:r>
            <a:r>
              <a:rPr lang="hr-HR" dirty="0" err="1" smtClean="0"/>
              <a:t>Pi</a:t>
            </a:r>
            <a:r>
              <a:rPr lang="hr-HR" dirty="0" smtClean="0"/>
              <a:t>, trebalo bi vam 133 godine recitiranja bez pauze</a:t>
            </a:r>
          </a:p>
          <a:p>
            <a:r>
              <a:rPr lang="hr-HR" dirty="0" err="1" smtClean="0"/>
              <a:t>Michael</a:t>
            </a:r>
            <a:r>
              <a:rPr lang="hr-HR" dirty="0" smtClean="0"/>
              <a:t> </a:t>
            </a:r>
            <a:r>
              <a:rPr lang="hr-HR" dirty="0" err="1" smtClean="0"/>
              <a:t>Blake</a:t>
            </a:r>
            <a:r>
              <a:rPr lang="hr-HR" dirty="0" smtClean="0"/>
              <a:t> je pretvorio decimalne znamenke u note te tako uglazbio broj </a:t>
            </a:r>
            <a:r>
              <a:rPr lang="hr-HR" dirty="0" err="1" smtClean="0"/>
              <a:t>Pi</a:t>
            </a:r>
            <a:endParaRPr lang="hr-HR" dirty="0" smtClean="0"/>
          </a:p>
          <a:p>
            <a:r>
              <a:rPr lang="vi-VN" dirty="0" smtClean="0"/>
              <a:t>Zanimljivo je da u prvih 1.254.543 znamenki broja P</a:t>
            </a:r>
            <a:r>
              <a:rPr lang="hr-HR" dirty="0" smtClean="0"/>
              <a:t>i</a:t>
            </a:r>
            <a:r>
              <a:rPr lang="vi-VN" dirty="0" smtClean="0"/>
              <a:t> možete pronaći datum svog rođendana</a:t>
            </a:r>
            <a:endParaRPr lang="hr-HR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r Cumference and The Dragon of Pi (Gospodin Opseg i broj Pi)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3063" y="334963"/>
            <a:ext cx="7869237" cy="5902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198</Words>
  <Application>Microsoft Office PowerPoint</Application>
  <PresentationFormat>Prikaz na zaslonu (4:3)</PresentationFormat>
  <Paragraphs>17</Paragraphs>
  <Slides>5</Slides>
  <Notes>0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7" baseType="lpstr">
      <vt:lpstr>Građanski</vt:lpstr>
      <vt:lpstr>Jednadžba</vt:lpstr>
      <vt:lpstr>14. 3. dan broja PI</vt:lpstr>
      <vt:lpstr>Slajd 2</vt:lpstr>
      <vt:lpstr>Zanimljivosti</vt:lpstr>
      <vt:lpstr>Zanimljivosti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Vlatka Franic Husic</dc:creator>
  <cp:lastModifiedBy>Vlatka Franic Husic</cp:lastModifiedBy>
  <cp:revision>14</cp:revision>
  <dcterms:created xsi:type="dcterms:W3CDTF">2016-03-03T12:41:45Z</dcterms:created>
  <dcterms:modified xsi:type="dcterms:W3CDTF">2017-03-07T18:08:00Z</dcterms:modified>
</cp:coreProperties>
</file>